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760F7-4B22-4F41-A9FA-95D1CBB70FA2}" type="datetimeFigureOut">
              <a:rPr lang="ru-RU" smtClean="0"/>
              <a:t>02.05.2020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34140-B8F0-4E3F-9F63-C332F8CAC4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79791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760F7-4B22-4F41-A9FA-95D1CBB70FA2}" type="datetimeFigureOut">
              <a:rPr lang="ru-RU" smtClean="0"/>
              <a:t>02.05.2020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34140-B8F0-4E3F-9F63-C332F8CAC4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05771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760F7-4B22-4F41-A9FA-95D1CBB70FA2}" type="datetimeFigureOut">
              <a:rPr lang="ru-RU" smtClean="0"/>
              <a:t>02.05.2020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34140-B8F0-4E3F-9F63-C332F8CAC4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46119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760F7-4B22-4F41-A9FA-95D1CBB70FA2}" type="datetimeFigureOut">
              <a:rPr lang="ru-RU" smtClean="0"/>
              <a:t>02.05.2020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34140-B8F0-4E3F-9F63-C332F8CAC4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22704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760F7-4B22-4F41-A9FA-95D1CBB70FA2}" type="datetimeFigureOut">
              <a:rPr lang="ru-RU" smtClean="0"/>
              <a:t>02.05.2020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34140-B8F0-4E3F-9F63-C332F8CAC4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3459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760F7-4B22-4F41-A9FA-95D1CBB70FA2}" type="datetimeFigureOut">
              <a:rPr lang="ru-RU" smtClean="0"/>
              <a:t>02.05.2020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34140-B8F0-4E3F-9F63-C332F8CAC4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21581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760F7-4B22-4F41-A9FA-95D1CBB70FA2}" type="datetimeFigureOut">
              <a:rPr lang="ru-RU" smtClean="0"/>
              <a:t>02.05.2020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34140-B8F0-4E3F-9F63-C332F8CAC4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91104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760F7-4B22-4F41-A9FA-95D1CBB70FA2}" type="datetimeFigureOut">
              <a:rPr lang="ru-RU" smtClean="0"/>
              <a:t>02.05.2020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34140-B8F0-4E3F-9F63-C332F8CAC4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4694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760F7-4B22-4F41-A9FA-95D1CBB70FA2}" type="datetimeFigureOut">
              <a:rPr lang="ru-RU" smtClean="0"/>
              <a:t>02.05.2020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34140-B8F0-4E3F-9F63-C332F8CAC4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81614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760F7-4B22-4F41-A9FA-95D1CBB70FA2}" type="datetimeFigureOut">
              <a:rPr lang="ru-RU" smtClean="0"/>
              <a:t>02.05.2020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34140-B8F0-4E3F-9F63-C332F8CAC4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24478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760F7-4B22-4F41-A9FA-95D1CBB70FA2}" type="datetimeFigureOut">
              <a:rPr lang="ru-RU" smtClean="0"/>
              <a:t>02.05.2020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34140-B8F0-4E3F-9F63-C332F8CAC4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34939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2760F7-4B22-4F41-A9FA-95D1CBB70FA2}" type="datetimeFigureOut">
              <a:rPr lang="ru-RU" smtClean="0"/>
              <a:t>02.05.2020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434140-B8F0-4E3F-9F63-C332F8CAC4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66708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https://ds04.infourok.ru/uploads/ex/0425/00066cc4-2fe8ca22/2/img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835696" y="1196752"/>
            <a:ext cx="567037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dirty="0" smtClean="0">
                <a:solidFill>
                  <a:srgbClr val="FF6600"/>
                </a:solidFill>
              </a:rPr>
              <a:t>Основные битвы </a:t>
            </a:r>
            <a:br>
              <a:rPr lang="ru-RU" sz="5400" b="1" dirty="0" smtClean="0">
                <a:solidFill>
                  <a:srgbClr val="FF6600"/>
                </a:solidFill>
              </a:rPr>
            </a:br>
            <a:r>
              <a:rPr lang="ru-RU" sz="5400" b="1" dirty="0" smtClean="0">
                <a:solidFill>
                  <a:srgbClr val="FF6600"/>
                </a:solidFill>
              </a:rPr>
              <a:t>Великой Отечественной  войны</a:t>
            </a: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13549708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https://ds04.infourok.ru/uploads/ex/0425/00066cc4-2fe8ca22/2/img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457200" y="476672"/>
            <a:ext cx="8229600" cy="172819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smtClean="0">
                <a:solidFill>
                  <a:srgbClr val="FF0000"/>
                </a:solidFill>
              </a:rPr>
              <a:t>Битва за Москву</a:t>
            </a:r>
            <a:br>
              <a:rPr lang="ru-RU" sz="3600" b="1" smtClean="0">
                <a:solidFill>
                  <a:srgbClr val="FF0000"/>
                </a:solidFill>
              </a:rPr>
            </a:br>
            <a:r>
              <a:rPr lang="ru-RU" sz="3600" b="1" smtClean="0">
                <a:solidFill>
                  <a:srgbClr val="FF0000"/>
                </a:solidFill>
              </a:rPr>
              <a:t>30 сентября 1941- 5-6 декабря1941года</a:t>
            </a:r>
            <a:br>
              <a:rPr lang="ru-RU" sz="3600" b="1" smtClean="0">
                <a:solidFill>
                  <a:srgbClr val="FF0000"/>
                </a:solidFill>
              </a:rPr>
            </a:b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7" name="Объект 2"/>
          <p:cNvSpPr txBox="1">
            <a:spLocks/>
          </p:cNvSpPr>
          <p:nvPr/>
        </p:nvSpPr>
        <p:spPr>
          <a:xfrm>
            <a:off x="251520" y="1700808"/>
            <a:ext cx="8229600" cy="37052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sz="2400" smtClean="0"/>
              <a:t>7 ноября 1941 года в Москве на Красной площади прошел парад советских войск.</a:t>
            </a:r>
          </a:p>
          <a:p>
            <a:pPr algn="just"/>
            <a:r>
              <a:rPr lang="ru-RU" sz="2400" smtClean="0"/>
              <a:t>5 декабря 1941 года началось контрнаступление советских войск под Москвой . Победа под Москвой в 1941 году развеяла миф о непобедимости гитлеровской армии.</a:t>
            </a:r>
            <a:endParaRPr lang="ru-RU" sz="2400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3830714"/>
            <a:ext cx="3816424" cy="2872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8408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https://ds04.infourok.ru/uploads/ex/0425/00066cc4-2fe8ca22/2/img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smtClean="0">
                <a:solidFill>
                  <a:srgbClr val="FF0000"/>
                </a:solidFill>
              </a:rPr>
              <a:t>Героическая оборона Ленинграда</a:t>
            </a:r>
            <a:br>
              <a:rPr lang="ru-RU" sz="3600" b="1" smtClean="0">
                <a:solidFill>
                  <a:srgbClr val="FF0000"/>
                </a:solidFill>
              </a:rPr>
            </a:br>
            <a:r>
              <a:rPr lang="ru-RU" sz="3600" b="1" smtClean="0">
                <a:solidFill>
                  <a:srgbClr val="FF0000"/>
                </a:solidFill>
              </a:rPr>
              <a:t>8 сентября1941-27 января1944 года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6" name="Содержимое 2"/>
          <p:cNvSpPr txBox="1">
            <a:spLocks/>
          </p:cNvSpPr>
          <p:nvPr/>
        </p:nvSpPr>
        <p:spPr>
          <a:xfrm>
            <a:off x="251520" y="1412776"/>
            <a:ext cx="8445624" cy="60498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endParaRPr lang="ru-RU" sz="2400" b="1" dirty="0" smtClean="0"/>
          </a:p>
          <a:p>
            <a:pPr marL="0" indent="0" algn="ctr">
              <a:buFont typeface="Arial" pitchFamily="34" charset="0"/>
              <a:buNone/>
            </a:pPr>
            <a:r>
              <a:rPr lang="ru-RU" sz="2400" b="1" dirty="0" smtClean="0"/>
              <a:t>А. Гитлер </a:t>
            </a:r>
            <a:r>
              <a:rPr lang="ru-RU" sz="2400" dirty="0" smtClean="0"/>
              <a:t>рассчитывал, что с падением Ленинграда «может наступить полная катастрофа»</a:t>
            </a:r>
          </a:p>
          <a:p>
            <a:pPr marL="0" indent="0" algn="ctr">
              <a:buFont typeface="Arial" pitchFamily="34" charset="0"/>
              <a:buNone/>
            </a:pPr>
            <a:r>
              <a:rPr lang="ru-RU" sz="2400" dirty="0" smtClean="0"/>
              <a:t>В январе  снята блокада Ленинграда  </a:t>
            </a:r>
            <a:endParaRPr lang="ru-RU" sz="24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3573016"/>
            <a:ext cx="4464496" cy="3047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88882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https://ds04.infourok.ru/uploads/ex/0425/00066cc4-2fe8ca22/2/img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5"/>
          <p:cNvSpPr txBox="1">
            <a:spLocks/>
          </p:cNvSpPr>
          <p:nvPr/>
        </p:nvSpPr>
        <p:spPr>
          <a:xfrm>
            <a:off x="251520" y="274638"/>
            <a:ext cx="863681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smtClean="0">
                <a:solidFill>
                  <a:srgbClr val="FF0000"/>
                </a:solidFill>
              </a:rPr>
              <a:t>Сталинградская битва </a:t>
            </a:r>
            <a:br>
              <a:rPr lang="ru-RU" sz="3600" b="1" smtClean="0">
                <a:solidFill>
                  <a:srgbClr val="FF0000"/>
                </a:solidFill>
              </a:rPr>
            </a:br>
            <a:r>
              <a:rPr lang="ru-RU" sz="3600" b="1" smtClean="0">
                <a:solidFill>
                  <a:srgbClr val="FF0000"/>
                </a:solidFill>
              </a:rPr>
              <a:t>23 августа 1942-2 февраля 1943 года</a:t>
            </a:r>
            <a:endParaRPr lang="ru-RU" sz="3600" dirty="0"/>
          </a:p>
        </p:txBody>
      </p:sp>
      <p:sp>
        <p:nvSpPr>
          <p:cNvPr id="6" name="Содержимое 2"/>
          <p:cNvSpPr txBox="1">
            <a:spLocks/>
          </p:cNvSpPr>
          <p:nvPr/>
        </p:nvSpPr>
        <p:spPr>
          <a:xfrm>
            <a:off x="467544" y="1568450"/>
            <a:ext cx="8136904" cy="5257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itchFamily="34" charset="0"/>
              <a:buNone/>
            </a:pPr>
            <a:r>
              <a:rPr lang="ru-RU" sz="2400" smtClean="0"/>
              <a:t>        Под </a:t>
            </a:r>
            <a:r>
              <a:rPr lang="en-US" sz="2400" smtClean="0"/>
              <a:t>C</a:t>
            </a:r>
            <a:r>
              <a:rPr lang="ru-RU" sz="2400" smtClean="0"/>
              <a:t>талинградом   противник потерял 800 тысяч человек (22 дивизии), сдалось в плен 24 генерала во главе  с командующим фельдмаршалом Паулюсом. </a:t>
            </a:r>
          </a:p>
          <a:p>
            <a:pPr marL="0" indent="0">
              <a:buFont typeface="Arial" pitchFamily="34" charset="0"/>
              <a:buNone/>
            </a:pPr>
            <a:r>
              <a:rPr lang="ru-RU" sz="240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Победа под Сталинградом положила начало коренному перелому в ходе войны.</a:t>
            </a:r>
            <a:endParaRPr lang="ru-RU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3649244"/>
            <a:ext cx="4172322" cy="3037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88882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https://ds04.infourok.ru/uploads/ex/0425/00066cc4-2fe8ca22/2/img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179512" y="274638"/>
            <a:ext cx="8784976" cy="17142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dirty="0" smtClean="0">
                <a:solidFill>
                  <a:srgbClr val="FF0000"/>
                </a:solidFill>
              </a:rPr>
              <a:t>Огненная дуга. </a:t>
            </a:r>
            <a:br>
              <a:rPr lang="ru-RU" sz="3600" b="1" dirty="0" smtClean="0">
                <a:solidFill>
                  <a:srgbClr val="FF0000"/>
                </a:solidFill>
              </a:rPr>
            </a:br>
            <a:r>
              <a:rPr lang="ru-RU" sz="3600" b="1" dirty="0" smtClean="0">
                <a:solidFill>
                  <a:srgbClr val="FF0000"/>
                </a:solidFill>
              </a:rPr>
              <a:t>Битва на Курской дуге </a:t>
            </a:r>
            <a:br>
              <a:rPr lang="ru-RU" sz="3600" b="1" dirty="0" smtClean="0">
                <a:solidFill>
                  <a:srgbClr val="FF0000"/>
                </a:solidFill>
              </a:rPr>
            </a:br>
            <a:r>
              <a:rPr lang="ru-RU" sz="3600" b="1" dirty="0" smtClean="0">
                <a:solidFill>
                  <a:srgbClr val="FF0000"/>
                </a:solidFill>
              </a:rPr>
              <a:t>5 июля -5   августа 1943 года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6" name="Содержимое 2"/>
          <p:cNvSpPr txBox="1">
            <a:spLocks/>
          </p:cNvSpPr>
          <p:nvPr/>
        </p:nvSpPr>
        <p:spPr>
          <a:xfrm>
            <a:off x="457200" y="2060848"/>
            <a:ext cx="8229600" cy="40653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itchFamily="34" charset="0"/>
              <a:buNone/>
            </a:pPr>
            <a:r>
              <a:rPr lang="ru-RU" sz="2400" smtClean="0"/>
              <a:t>12  июля в районе деревни Прохоровка развернулось крупнейшее встречное  танковое сражение. На небольшом участке столкнулись 1200 танков . Эта схватка закончилась победой наших танкистов.</a:t>
            </a:r>
          </a:p>
          <a:p>
            <a:pPr marL="0" indent="0" algn="just">
              <a:buFont typeface="Arial" pitchFamily="34" charset="0"/>
              <a:buNone/>
            </a:pPr>
            <a:r>
              <a:rPr lang="ru-RU" sz="2400" smtClean="0"/>
              <a:t>В первые в Великой Отечественной войне был дан салют победы!</a:t>
            </a:r>
            <a:endParaRPr lang="ru-RU" sz="24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2367" y="4077072"/>
            <a:ext cx="3888432" cy="2668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88882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https://ds04.infourok.ru/uploads/ex/0425/00066cc4-2fe8ca22/2/img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5"/>
          <p:cNvSpPr txBox="1">
            <a:spLocks/>
          </p:cNvSpPr>
          <p:nvPr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smtClean="0">
                <a:solidFill>
                  <a:srgbClr val="FF6600"/>
                </a:solidFill>
              </a:rPr>
              <a:t>1944 год –полное освобождение советской территории от врага</a:t>
            </a:r>
            <a:endParaRPr lang="ru-RU" sz="3600" b="1" dirty="0">
              <a:solidFill>
                <a:srgbClr val="FF6600"/>
              </a:solidFill>
            </a:endParaRPr>
          </a:p>
        </p:txBody>
      </p:sp>
      <p:sp>
        <p:nvSpPr>
          <p:cNvPr id="6" name="Содержимое 2"/>
          <p:cNvSpPr txBox="1">
            <a:spLocks/>
          </p:cNvSpPr>
          <p:nvPr/>
        </p:nvSpPr>
        <p:spPr>
          <a:xfrm>
            <a:off x="939196" y="1701354"/>
            <a:ext cx="8229600" cy="17276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800" dirty="0" smtClean="0"/>
              <a:t>Всего за 1944 год было выведено из строя </a:t>
            </a:r>
          </a:p>
          <a:p>
            <a:pPr marL="0" indent="0">
              <a:buNone/>
            </a:pPr>
            <a:r>
              <a:rPr lang="ru-RU" sz="2800" dirty="0" smtClean="0"/>
              <a:t>120 дивизий противника.</a:t>
            </a:r>
          </a:p>
          <a:p>
            <a:endParaRPr lang="ru-RU" sz="18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7493" y="3861048"/>
            <a:ext cx="4320480" cy="2880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88882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https://ds04.infourok.ru/uploads/ex/0425/00066cc4-2fe8ca22/2/img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668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Заголовок 5"/>
          <p:cNvSpPr txBox="1">
            <a:spLocks/>
          </p:cNvSpPr>
          <p:nvPr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smtClean="0">
                <a:solidFill>
                  <a:srgbClr val="FF6600"/>
                </a:solidFill>
              </a:rPr>
              <a:t>Берлинская операция </a:t>
            </a:r>
            <a:br>
              <a:rPr lang="ru-RU" sz="3600" b="1" smtClean="0">
                <a:solidFill>
                  <a:srgbClr val="FF6600"/>
                </a:solidFill>
              </a:rPr>
            </a:br>
            <a:r>
              <a:rPr lang="ru-RU" sz="3600" b="1" smtClean="0">
                <a:solidFill>
                  <a:srgbClr val="FF6600"/>
                </a:solidFill>
              </a:rPr>
              <a:t>16 апреля-2мая 1945 год. Конец войны.</a:t>
            </a:r>
            <a:endParaRPr lang="ru-RU" sz="3600" b="1" dirty="0">
              <a:solidFill>
                <a:srgbClr val="FF6600"/>
              </a:solidFill>
            </a:endParaRPr>
          </a:p>
        </p:txBody>
      </p:sp>
      <p:sp>
        <p:nvSpPr>
          <p:cNvPr id="9" name="Содержимое 2"/>
          <p:cNvSpPr txBox="1">
            <a:spLocks/>
          </p:cNvSpPr>
          <p:nvPr/>
        </p:nvSpPr>
        <p:spPr>
          <a:xfrm>
            <a:off x="539552" y="1600201"/>
            <a:ext cx="7690048" cy="11807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ru-RU" smtClean="0"/>
              <a:t>24 июня на Красной площади состоялся Парад победы!</a:t>
            </a:r>
            <a:endParaRPr lang="ru-RU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5951" y="3431377"/>
            <a:ext cx="4464496" cy="3343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084226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177</Words>
  <Application>Microsoft Office PowerPoint</Application>
  <PresentationFormat>Экран (4:3)</PresentationFormat>
  <Paragraphs>19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Дом</dc:creator>
  <cp:lastModifiedBy>Дом</cp:lastModifiedBy>
  <cp:revision>2</cp:revision>
  <dcterms:created xsi:type="dcterms:W3CDTF">2020-05-02T16:34:54Z</dcterms:created>
  <dcterms:modified xsi:type="dcterms:W3CDTF">2020-05-02T16:46:31Z</dcterms:modified>
</cp:coreProperties>
</file>